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5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CF3E31D0-21AF-4F43-97D5-2B9A7F5FA066}">
  <a:tblStyle styleId="{CF3E31D0-21AF-4F43-97D5-2B9A7F5FA06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03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03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0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03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0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05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0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0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0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8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8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0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0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0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0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0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0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1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2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1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1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1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1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14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14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1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1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1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1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1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16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16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16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17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1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1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1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5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5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5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4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4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44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44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44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4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4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46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46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46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46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46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46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47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47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47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47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47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47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0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0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0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1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1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1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1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53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53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53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53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53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53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53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53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53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5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5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5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5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5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5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5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5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5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5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55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55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55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5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5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5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5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5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5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5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5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5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5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5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59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59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59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59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59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59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59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1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1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1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1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1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1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63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63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63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63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63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63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63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6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6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6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6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6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6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6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6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6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6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6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6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6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6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6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6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6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6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6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6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6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6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6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6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6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6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6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6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6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6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6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6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6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6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6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6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1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1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1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1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1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1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1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1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1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73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73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73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73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73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73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73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7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7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7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7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7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7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7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75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75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75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75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75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75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75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75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76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76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76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76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76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76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76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76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76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8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8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8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8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8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8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8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8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8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8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8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8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8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8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88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8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2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9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93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9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93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9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94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9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94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95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9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9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97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9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9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19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1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</a:t>
            </a: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12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120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{CF3E31D0-21AF-4F43-97D5-2B9A7F5FA066}</a:tableStyleId>
              </a:tblPr>
              <a:tblGrid>
                <a:gridCol w="1731850"/>
                <a:gridCol w="1718300"/>
                <a:gridCol w="810800"/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2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“Grocery Delivery Website”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12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12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12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12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12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22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122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22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122"/>
          <p:cNvSpPr txBox="1"/>
          <p:nvPr/>
        </p:nvSpPr>
        <p:spPr>
          <a:xfrm>
            <a:off x="546804" y="767166"/>
            <a:ext cx="762080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Your Website's Purpose and Goals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Research</a:t>
            </a: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 and Hosting</a:t>
            </a: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Plan Website Structure: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a wireframes and prototypes to visualize the website layout and user interface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Choose Development Stack: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Deciding on technology stack (e.g., HTML,CSS,JAVASCRIPT).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Designing the Website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Develop Content for Pages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0" name="Google Shape;1860;p122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2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12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12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12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12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12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12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12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12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12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2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124"/>
          <p:cNvSpPr txBox="1">
            <a:spLocks noGrp="1"/>
          </p:cNvSpPr>
          <p:nvPr>
            <p:ph type="body" idx="2"/>
          </p:nvPr>
        </p:nvSpPr>
        <p:spPr>
          <a:xfrm>
            <a:off x="3941379" y="1772415"/>
            <a:ext cx="315310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000" i="0" dirty="0" smtClean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i="0" dirty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000" i="0" dirty="0" smtClean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gitup.com/Praveen-20csa31/Task1_ppt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0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/>
            <a:r>
              <a:rPr lang="en-US" sz="1000" i="0" dirty="0" smtClean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https</a:t>
            </a:r>
            <a:r>
              <a:rPr lang="en-US" sz="1000" i="0" dirty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://</a:t>
            </a:r>
            <a:r>
              <a:rPr lang="en-US" sz="1000" i="0" dirty="0" smtClean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gitup.com/anburajg007/Task1_ppt</a:t>
            </a:r>
            <a:r>
              <a:rPr lang="en-US" sz="1000" i="0" dirty="0" smtClean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  <a:p>
            <a:pPr marL="0" lvl="0" indent="0" algn="l"/>
            <a:endParaRPr lang="en-US" sz="1000" i="0" dirty="0" smtClean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/>
            <a:r>
              <a:rPr lang="en-US" sz="1000" i="0" dirty="0" smtClean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https</a:t>
            </a:r>
            <a:r>
              <a:rPr lang="en-US" sz="1000" i="0" dirty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://</a:t>
            </a:r>
            <a:r>
              <a:rPr lang="en-US" sz="1000" i="0" dirty="0" smtClean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gitup.com/Prakash-20csa30/Task1_ppt</a:t>
            </a:r>
          </a:p>
          <a:p>
            <a:pPr marL="0" lvl="0" indent="0" algn="l"/>
            <a:endParaRPr sz="10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/>
            <a:r>
              <a:rPr lang="en-US" sz="1000" i="0" dirty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i="0" dirty="0" smtClean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1000" i="0" dirty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000" i="0" dirty="0" smtClean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gitup.com/vimal50331/Task1_ppt</a:t>
            </a:r>
            <a:endParaRPr sz="10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On-screen Show (16:9)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Times New Roman</vt:lpstr>
      <vt:lpstr>Public Sans</vt:lpstr>
      <vt:lpstr>EB Garamond</vt:lpstr>
      <vt:lpstr>EB Garamond Medium</vt:lpstr>
      <vt:lpstr>Calibri</vt:lpstr>
      <vt:lpstr>Noto Sans Symbols</vt:lpstr>
      <vt:lpstr>Simple Light</vt:lpstr>
      <vt:lpstr>Slide 1</vt:lpstr>
      <vt:lpstr>Grocery Delivery Website 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PRAVEEN</cp:lastModifiedBy>
  <cp:revision>1</cp:revision>
  <dcterms:modified xsi:type="dcterms:W3CDTF">2023-11-02T17:01:32Z</dcterms:modified>
</cp:coreProperties>
</file>